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64" r:id="rId3"/>
    <p:sldId id="268" r:id="rId4"/>
    <p:sldId id="269" r:id="rId5"/>
    <p:sldId id="271" r:id="rId6"/>
    <p:sldId id="270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67" r:id="rId2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Twinkl" panose="020B0604020202020204" charset="0"/>
      <p:regular r:id="rId34"/>
      <p:bold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0105"/>
    <a:srgbClr val="87BD31"/>
    <a:srgbClr val="DE1E5A"/>
    <a:srgbClr val="18A0DB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47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Round 1: Nativity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72" b="9459"/>
          <a:stretch/>
        </p:blipFill>
        <p:spPr>
          <a:xfrm>
            <a:off x="451870" y="1481590"/>
            <a:ext cx="8233792" cy="4918032"/>
          </a:xfrm>
          <a:prstGeom prst="roundRect">
            <a:avLst>
              <a:gd name="adj" fmla="val 2924"/>
            </a:avLst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b="0" dirty="0">
                <a:latin typeface="+mn-lt"/>
              </a:rPr>
              <a:t>Which angel visited Mary?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Angelica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Noel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Gabriel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Harmony</a:t>
            </a:r>
          </a:p>
        </p:txBody>
      </p:sp>
    </p:spTree>
    <p:extLst>
      <p:ext uri="{BB962C8B-B14F-4D97-AF65-F5344CB8AC3E}">
        <p14:creationId xmlns:p14="http://schemas.microsoft.com/office/powerpoint/2010/main" val="1909039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2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b="0" dirty="0">
                <a:latin typeface="+mn-lt"/>
              </a:rPr>
              <a:t>What was Joseph’s occupation? 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Butcher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Carpenter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Baker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Tax collector</a:t>
            </a:r>
          </a:p>
        </p:txBody>
      </p:sp>
    </p:spTree>
    <p:extLst>
      <p:ext uri="{BB962C8B-B14F-4D97-AF65-F5344CB8AC3E}">
        <p14:creationId xmlns:p14="http://schemas.microsoft.com/office/powerpoint/2010/main" val="3945991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3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b="0" dirty="0">
                <a:latin typeface="+mn-lt"/>
              </a:rPr>
              <a:t>How many gifts were brought to Jesus by </a:t>
            </a:r>
            <a:r>
              <a:rPr lang="en-GB" sz="2800" b="0">
                <a:latin typeface="+mn-lt"/>
              </a:rPr>
              <a:t>the wise men? </a:t>
            </a:r>
            <a:endParaRPr lang="en-GB" sz="2800" b="0" dirty="0">
              <a:latin typeface="+mn-lt"/>
            </a:endParaRP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5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2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4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3</a:t>
            </a:r>
          </a:p>
        </p:txBody>
      </p:sp>
    </p:spTree>
    <p:extLst>
      <p:ext uri="{BB962C8B-B14F-4D97-AF65-F5344CB8AC3E}">
        <p14:creationId xmlns:p14="http://schemas.microsoft.com/office/powerpoint/2010/main" val="2217996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4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b="0" dirty="0">
                <a:latin typeface="+mn-lt"/>
              </a:rPr>
              <a:t>Which was not a gift from the three wise men?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Gold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Chocolate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Frankincense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Myrrh</a:t>
            </a:r>
          </a:p>
        </p:txBody>
      </p:sp>
    </p:spTree>
    <p:extLst>
      <p:ext uri="{BB962C8B-B14F-4D97-AF65-F5344CB8AC3E}">
        <p14:creationId xmlns:p14="http://schemas.microsoft.com/office/powerpoint/2010/main" val="24631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5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b="0" dirty="0">
                <a:latin typeface="+mn-lt"/>
              </a:rPr>
              <a:t>Where was Jesus born?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Nazareth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Bethlehem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Egypt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Sheffield</a:t>
            </a:r>
          </a:p>
        </p:txBody>
      </p:sp>
    </p:spTree>
    <p:extLst>
      <p:ext uri="{BB962C8B-B14F-4D97-AF65-F5344CB8AC3E}">
        <p14:creationId xmlns:p14="http://schemas.microsoft.com/office/powerpoint/2010/main" val="3541894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Round 2: Christmas Carols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91" y="1473201"/>
            <a:ext cx="5007287" cy="500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987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800" b="0" dirty="0">
                <a:latin typeface="+mn-lt"/>
              </a:rPr>
              <a:t>Which Christmas carol demands </a:t>
            </a:r>
            <a:r>
              <a:rPr lang="en-GB" sz="2800" b="0" dirty="0" err="1">
                <a:latin typeface="+mn-lt"/>
              </a:rPr>
              <a:t>figgy</a:t>
            </a:r>
            <a:r>
              <a:rPr lang="en-GB" sz="2800" b="0" dirty="0">
                <a:latin typeface="+mn-lt"/>
              </a:rPr>
              <a:t> pudding?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Little donkey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We wish you a Merry Christmas 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Jingle bells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Silent night</a:t>
            </a:r>
          </a:p>
        </p:txBody>
      </p:sp>
    </p:spTree>
    <p:extLst>
      <p:ext uri="{BB962C8B-B14F-4D97-AF65-F5344CB8AC3E}">
        <p14:creationId xmlns:p14="http://schemas.microsoft.com/office/powerpoint/2010/main" val="944452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2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On the first day of Christmas what does the true love give as a gift?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Five gold rings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Eight maids a milking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A partridge in a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pear tree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Four calling birds</a:t>
            </a:r>
          </a:p>
        </p:txBody>
      </p:sp>
    </p:spTree>
    <p:extLst>
      <p:ext uri="{BB962C8B-B14F-4D97-AF65-F5344CB8AC3E}">
        <p14:creationId xmlns:p14="http://schemas.microsoft.com/office/powerpoint/2010/main" val="237783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3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Deck the halls with…?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Sprigs of parsley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Bowls of candy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Bundles of raspberries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Boughs of holly</a:t>
            </a:r>
          </a:p>
        </p:txBody>
      </p:sp>
    </p:spTree>
    <p:extLst>
      <p:ext uri="{BB962C8B-B14F-4D97-AF65-F5344CB8AC3E}">
        <p14:creationId xmlns:p14="http://schemas.microsoft.com/office/powerpoint/2010/main" val="85045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4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Away in a manger…?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No cloth for a duvet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The stars in the bright sky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No food for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some soup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No crib for a bed</a:t>
            </a:r>
          </a:p>
        </p:txBody>
      </p:sp>
    </p:spTree>
    <p:extLst>
      <p:ext uri="{BB962C8B-B14F-4D97-AF65-F5344CB8AC3E}">
        <p14:creationId xmlns:p14="http://schemas.microsoft.com/office/powerpoint/2010/main" val="189541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5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Dashing through the snow in a…?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Great big caravan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One horse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open sleigh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Pair of snow shoes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Super-fast car</a:t>
            </a:r>
          </a:p>
        </p:txBody>
      </p:sp>
    </p:spTree>
    <p:extLst>
      <p:ext uri="{BB962C8B-B14F-4D97-AF65-F5344CB8AC3E}">
        <p14:creationId xmlns:p14="http://schemas.microsoft.com/office/powerpoint/2010/main" val="246014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Round 3: Santa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814" y="1414478"/>
            <a:ext cx="4647934" cy="4895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697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Where does Santa live?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The North Pole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South Africa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The South Pole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North Yorkshire</a:t>
            </a:r>
          </a:p>
        </p:txBody>
      </p:sp>
    </p:spTree>
    <p:extLst>
      <p:ext uri="{BB962C8B-B14F-4D97-AF65-F5344CB8AC3E}">
        <p14:creationId xmlns:p14="http://schemas.microsoft.com/office/powerpoint/2010/main" val="5805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2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Who makes Santa’s toys?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Angels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Reindeers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Elves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Snowmen</a:t>
            </a:r>
          </a:p>
        </p:txBody>
      </p:sp>
    </p:spTree>
    <p:extLst>
      <p:ext uri="{BB962C8B-B14F-4D97-AF65-F5344CB8AC3E}">
        <p14:creationId xmlns:p14="http://schemas.microsoft.com/office/powerpoint/2010/main" val="2993319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3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Not including Rudolph, how many reindeer does Santa have?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4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7</a:t>
            </a:r>
          </a:p>
        </p:txBody>
      </p:sp>
      <p:sp>
        <p:nvSpPr>
          <p:cNvPr id="8" name="b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8</a:t>
            </a:r>
          </a:p>
        </p:txBody>
      </p:sp>
      <p:sp>
        <p:nvSpPr>
          <p:cNvPr id="9" name="d"/>
          <p:cNvSpPr/>
          <p:nvPr/>
        </p:nvSpPr>
        <p:spPr>
          <a:xfrm>
            <a:off x="4806101" y="2903733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6</a:t>
            </a:r>
          </a:p>
        </p:txBody>
      </p:sp>
    </p:spTree>
    <p:extLst>
      <p:ext uri="{BB962C8B-B14F-4D97-AF65-F5344CB8AC3E}">
        <p14:creationId xmlns:p14="http://schemas.microsoft.com/office/powerpoint/2010/main" val="384141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4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Which one of these is not one of Santa’s reindeer? 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Dasher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Prancer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Dobby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Vixen</a:t>
            </a:r>
          </a:p>
        </p:txBody>
      </p:sp>
    </p:spTree>
    <p:extLst>
      <p:ext uri="{BB962C8B-B14F-4D97-AF65-F5344CB8AC3E}">
        <p14:creationId xmlns:p14="http://schemas.microsoft.com/office/powerpoint/2010/main" val="3016481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5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What is Santa’s saint name?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Saint Santa Claus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Saint Bethlehem 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Saint Snow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Saint Nicholas</a:t>
            </a:r>
          </a:p>
        </p:txBody>
      </p:sp>
    </p:spTree>
    <p:extLst>
      <p:ext uri="{BB962C8B-B14F-4D97-AF65-F5344CB8AC3E}">
        <p14:creationId xmlns:p14="http://schemas.microsoft.com/office/powerpoint/2010/main" val="1381956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2150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Round 4: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General Christmas Questions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88" y="1615814"/>
            <a:ext cx="3024779" cy="47607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012" y="3788397"/>
            <a:ext cx="2989415" cy="2415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5046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1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Where does the Christmas tree tradition originate from?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England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Germany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Russia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Africa</a:t>
            </a:r>
          </a:p>
        </p:txBody>
      </p:sp>
    </p:spTree>
    <p:extLst>
      <p:ext uri="{BB962C8B-B14F-4D97-AF65-F5344CB8AC3E}">
        <p14:creationId xmlns:p14="http://schemas.microsoft.com/office/powerpoint/2010/main" val="2579209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2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Who invented the Christmas cracker?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Tom Smith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Jacob Edwards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John Smith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Edward White</a:t>
            </a:r>
          </a:p>
        </p:txBody>
      </p:sp>
    </p:spTree>
    <p:extLst>
      <p:ext uri="{BB962C8B-B14F-4D97-AF65-F5344CB8AC3E}">
        <p14:creationId xmlns:p14="http://schemas.microsoft.com/office/powerpoint/2010/main" val="113590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3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Which meat is traditionally eaten for Christmas dinner in the UK?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Rabbit 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Chicken 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Turkey 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Beef </a:t>
            </a:r>
          </a:p>
        </p:txBody>
      </p:sp>
    </p:spTree>
    <p:extLst>
      <p:ext uri="{BB962C8B-B14F-4D97-AF65-F5344CB8AC3E}">
        <p14:creationId xmlns:p14="http://schemas.microsoft.com/office/powerpoint/2010/main" val="134287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4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At Christmas it is traditional to kiss under a sprig of which plant?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Mistletoe  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Nettles 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Holly  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Poinsettia </a:t>
            </a:r>
          </a:p>
        </p:txBody>
      </p:sp>
    </p:spTree>
    <p:extLst>
      <p:ext uri="{BB962C8B-B14F-4D97-AF65-F5344CB8AC3E}">
        <p14:creationId xmlns:p14="http://schemas.microsoft.com/office/powerpoint/2010/main" val="4144568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Question 5</a:t>
            </a:r>
          </a:p>
        </p:txBody>
      </p:sp>
      <p:sp>
        <p:nvSpPr>
          <p:cNvPr id="4" name="Title 20"/>
          <p:cNvSpPr txBox="1">
            <a:spLocks/>
          </p:cNvSpPr>
          <p:nvPr/>
        </p:nvSpPr>
        <p:spPr>
          <a:xfrm>
            <a:off x="457198" y="163771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2800" b="0" dirty="0">
                <a:latin typeface="+mn-lt"/>
              </a:rPr>
              <a:t>How many days are on a traditional </a:t>
            </a:r>
            <a:br>
              <a:rPr lang="en-GB" sz="2800" b="0" dirty="0">
                <a:latin typeface="+mn-lt"/>
              </a:rPr>
            </a:br>
            <a:r>
              <a:rPr lang="en-GB" sz="2800" b="0" dirty="0">
                <a:latin typeface="+mn-lt"/>
              </a:rPr>
              <a:t>advent calendar?</a:t>
            </a:r>
          </a:p>
        </p:txBody>
      </p:sp>
      <p:sp>
        <p:nvSpPr>
          <p:cNvPr id="3" name="a"/>
          <p:cNvSpPr/>
          <p:nvPr/>
        </p:nvSpPr>
        <p:spPr>
          <a:xfrm>
            <a:off x="687897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A) 26  </a:t>
            </a:r>
          </a:p>
        </p:txBody>
      </p:sp>
      <p:sp>
        <p:nvSpPr>
          <p:cNvPr id="7" name="c"/>
          <p:cNvSpPr/>
          <p:nvPr/>
        </p:nvSpPr>
        <p:spPr>
          <a:xfrm>
            <a:off x="687897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C) 12 </a:t>
            </a:r>
          </a:p>
        </p:txBody>
      </p:sp>
      <p:sp>
        <p:nvSpPr>
          <p:cNvPr id="8" name="b"/>
          <p:cNvSpPr/>
          <p:nvPr/>
        </p:nvSpPr>
        <p:spPr>
          <a:xfrm>
            <a:off x="4806101" y="2903734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B) 24  </a:t>
            </a:r>
          </a:p>
        </p:txBody>
      </p:sp>
      <p:sp>
        <p:nvSpPr>
          <p:cNvPr id="9" name="d"/>
          <p:cNvSpPr/>
          <p:nvPr/>
        </p:nvSpPr>
        <p:spPr>
          <a:xfrm>
            <a:off x="4806101" y="4387440"/>
            <a:ext cx="3615655" cy="126559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C01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D) 5 </a:t>
            </a:r>
          </a:p>
        </p:txBody>
      </p:sp>
    </p:spTree>
    <p:extLst>
      <p:ext uri="{BB962C8B-B14F-4D97-AF65-F5344CB8AC3E}">
        <p14:creationId xmlns:p14="http://schemas.microsoft.com/office/powerpoint/2010/main" val="422283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7BD31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C0105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503</TotalTime>
  <Words>541</Words>
  <Application>Microsoft Office PowerPoint</Application>
  <PresentationFormat>On-screen Show (4:3)</PresentationFormat>
  <Paragraphs>124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Twinkl</vt:lpstr>
      <vt:lpstr>Calibri</vt:lpstr>
      <vt:lpstr>Office Theme</vt:lpstr>
      <vt:lpstr>PowerPoint Presentation</vt:lpstr>
      <vt:lpstr>Round 1: Nativity</vt:lpstr>
      <vt:lpstr>Question 1</vt:lpstr>
      <vt:lpstr>Question 2</vt:lpstr>
      <vt:lpstr>Question 3</vt:lpstr>
      <vt:lpstr>Question 4</vt:lpstr>
      <vt:lpstr>Question 5</vt:lpstr>
      <vt:lpstr>Round 2: Christmas Carols</vt:lpstr>
      <vt:lpstr>Question 1</vt:lpstr>
      <vt:lpstr>Question 2</vt:lpstr>
      <vt:lpstr>Question 3</vt:lpstr>
      <vt:lpstr>Question 4</vt:lpstr>
      <vt:lpstr>Question 5</vt:lpstr>
      <vt:lpstr>Round 3: Santa</vt:lpstr>
      <vt:lpstr>Question 1</vt:lpstr>
      <vt:lpstr>Question 2</vt:lpstr>
      <vt:lpstr>Question 3</vt:lpstr>
      <vt:lpstr>Question 4</vt:lpstr>
      <vt:lpstr>Question 5</vt:lpstr>
      <vt:lpstr>Round 4:  General Christmas Questions</vt:lpstr>
      <vt:lpstr>Question 1</vt:lpstr>
      <vt:lpstr>Question 2</vt:lpstr>
      <vt:lpstr>Question 3</vt:lpstr>
      <vt:lpstr>Question 4</vt:lpstr>
      <vt:lpstr>Question 5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Eleanor Cundey</dc:creator>
  <cp:lastModifiedBy>Jamie</cp:lastModifiedBy>
  <cp:revision>26</cp:revision>
  <dcterms:created xsi:type="dcterms:W3CDTF">2018-11-30T10:12:24Z</dcterms:created>
  <dcterms:modified xsi:type="dcterms:W3CDTF">2020-12-14T15:06:58Z</dcterms:modified>
</cp:coreProperties>
</file>